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9966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175-773E-44DF-85A5-0DB0E92B1FB2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07A7-D245-4D18-A69F-9B001C66DB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175-773E-44DF-85A5-0DB0E92B1FB2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07A7-D245-4D18-A69F-9B001C66DB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175-773E-44DF-85A5-0DB0E92B1FB2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07A7-D245-4D18-A69F-9B001C66DB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175-773E-44DF-85A5-0DB0E92B1FB2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07A7-D245-4D18-A69F-9B001C66DB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175-773E-44DF-85A5-0DB0E92B1FB2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07A7-D245-4D18-A69F-9B001C66DB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175-773E-44DF-85A5-0DB0E92B1FB2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07A7-D245-4D18-A69F-9B001C66DB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175-773E-44DF-85A5-0DB0E92B1FB2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07A7-D245-4D18-A69F-9B001C66DB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175-773E-44DF-85A5-0DB0E92B1FB2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07A7-D245-4D18-A69F-9B001C66DB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175-773E-44DF-85A5-0DB0E92B1FB2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07A7-D245-4D18-A69F-9B001C66DB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175-773E-44DF-85A5-0DB0E92B1FB2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07A7-D245-4D18-A69F-9B001C66DB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175-773E-44DF-85A5-0DB0E92B1FB2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07A7-D245-4D18-A69F-9B001C66DB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rgbClr val="FF99FF"/>
            </a:gs>
            <a:gs pos="98000">
              <a:srgbClr val="99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31175-773E-44DF-85A5-0DB0E92B1FB2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B07A7-D245-4D18-A69F-9B001C66DB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23860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Краткая презентация основной образовательной программы ДОУ для родителей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00451"/>
            <a:ext cx="6400800" cy="2492845"/>
          </a:xfrm>
        </p:spPr>
        <p:txBody>
          <a:bodyPr>
            <a:normAutofit fontScale="62500" lnSpcReduction="20000"/>
          </a:bodyPr>
          <a:lstStyle/>
          <a:p>
            <a:r>
              <a:rPr lang="ru-RU" sz="4500" b="1" dirty="0" smtClean="0">
                <a:solidFill>
                  <a:schemeClr val="accent3">
                    <a:lumMod val="50000"/>
                  </a:schemeClr>
                </a:solidFill>
              </a:rPr>
              <a:t>Муниципальное бюджетное дошкольное образовательное учреждение </a:t>
            </a:r>
          </a:p>
          <a:p>
            <a:r>
              <a:rPr lang="ru-RU" sz="4500" b="1" dirty="0" smtClean="0">
                <a:solidFill>
                  <a:schemeClr val="accent3">
                    <a:lumMod val="50000"/>
                  </a:schemeClr>
                </a:solidFill>
              </a:rPr>
              <a:t>«Детский сад </a:t>
            </a:r>
            <a:r>
              <a:rPr lang="ru-RU" sz="4500" b="1" dirty="0" smtClean="0">
                <a:solidFill>
                  <a:schemeClr val="accent3">
                    <a:lumMod val="50000"/>
                  </a:schemeClr>
                </a:solidFill>
              </a:rPr>
              <a:t>№</a:t>
            </a:r>
            <a:r>
              <a:rPr lang="ru-RU" sz="4500" b="1" dirty="0">
                <a:solidFill>
                  <a:schemeClr val="accent3">
                    <a:lumMod val="50000"/>
                  </a:schemeClr>
                </a:solidFill>
              </a:rPr>
              <a:t>4</a:t>
            </a:r>
            <a:r>
              <a:rPr lang="ru-RU" sz="45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500" b="1" dirty="0" smtClean="0">
                <a:solidFill>
                  <a:schemeClr val="accent3">
                    <a:lumMod val="50000"/>
                  </a:schemeClr>
                </a:solidFill>
              </a:rPr>
              <a:t>с. </a:t>
            </a:r>
            <a:r>
              <a:rPr lang="ru-RU" sz="4500" b="1" dirty="0" smtClean="0">
                <a:solidFill>
                  <a:schemeClr val="accent3">
                    <a:lumMod val="50000"/>
                  </a:schemeClr>
                </a:solidFill>
              </a:rPr>
              <a:t>Майское</a:t>
            </a:r>
            <a:r>
              <a:rPr lang="ru-RU" sz="4500" b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endParaRPr lang="ru-RU" sz="45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4500" b="1" dirty="0" smtClean="0">
                <a:solidFill>
                  <a:schemeClr val="accent3">
                    <a:lumMod val="50000"/>
                  </a:schemeClr>
                </a:solidFill>
              </a:rPr>
              <a:t>Пригородный район </a:t>
            </a:r>
          </a:p>
          <a:p>
            <a:r>
              <a:rPr lang="ru-RU" sz="4500" b="1" dirty="0" smtClean="0">
                <a:solidFill>
                  <a:schemeClr val="accent3">
                    <a:lumMod val="50000"/>
                  </a:schemeClr>
                </a:solidFill>
              </a:rPr>
              <a:t>РСО - Алания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5"/>
            <a:ext cx="8143932" cy="235745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задачи образовательных областей: Социально-коммуникативное развитие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786058"/>
            <a:ext cx="8572560" cy="35719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Присвоение норм и ценностей, принятых в обществе, включая моральные и нравственные ценности. Развитие общения и взаимодействия ребенка со взрослыми и сверстниками. Становление самостоятельности, целенаправленности и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саморегуляции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собственных действий. Развитие социального и  эмоционального интеллекта, эмоциональной отзывчивости, сопереживания. Формирование готовности к совместной деятельности. Формирование уважительного отношения чувства принадлежности к своей семье и сообществу детей и взрослых в организации. Формирование позитивных установок к различным видам труда и  творчества. Формирование основ безопасности в быту, социуме, природе.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85883"/>
          </a:xfrm>
        </p:spPr>
        <p:txBody>
          <a:bodyPr/>
          <a:lstStyle/>
          <a:p>
            <a:r>
              <a:rPr lang="ru-RU" dirty="0" smtClean="0"/>
              <a:t>Познавательное развитие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714488"/>
            <a:ext cx="8215370" cy="392431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Развитие интересов детей, любознательности и познавательной мотивации. Формирование познавательных действий, становления сознания. Развитие воображения и творческой активности. Формирование первичных представлений о себе, других людях, объектах окружающего мира, их свойствах и отношениях (форма, цвет, размер, материал,  звуки, ритм, темп, количество, число, части и целое, пространство и время, движение и покой, причинно-следственные связи и другие свойства). Формирование первичных представлений о малой Родине и Отечестве, представлений о 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социокультурных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ценностях нашего народа, об отечественных традициях и праздниках, о планете Земля как общем доме и кормильце людей, об особенностях природы, многообразии стран и народов мира, об экологических проблемах.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357322"/>
          </a:xfrm>
        </p:spPr>
        <p:txBody>
          <a:bodyPr/>
          <a:lstStyle/>
          <a:p>
            <a:r>
              <a:rPr lang="ru-RU" dirty="0" smtClean="0"/>
              <a:t>Речевое развитие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785926"/>
            <a:ext cx="7786742" cy="385287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Владение речью как средством общения. Обогащение активного словаря. Развитие связной, грамматически правильной диалогической и монологической речи. Развитие речевого творчества. Развитие фонематического слуха. Знакомство с книжной культурой детской литературой, понимание на слух текстов различных жанров детской литературы. Формирование звуковой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аналитико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– синтетической активности как предпосылки обучения грамоте.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571635"/>
          </a:xfrm>
        </p:spPr>
        <p:txBody>
          <a:bodyPr/>
          <a:lstStyle/>
          <a:p>
            <a:r>
              <a:rPr lang="ru-RU" dirty="0" smtClean="0"/>
              <a:t>Художественно-эстетическое развитие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285992"/>
            <a:ext cx="7572428" cy="350046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Развитие предпосылок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ценностно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– смыслового восприятия и понимания произведений искусства (словесного, музыкального, изобразительного), мира природы. Становление эстетического отношения к окружающему миру. Формирование элементарных представлений о видах искусства. Восприятие музыки, художественной литературы, фольклора. Стимулирование сопереживания персонажам художественных произведений. Реализация самостоятельной творческой деятельности детей (изобразительной, конструктивно – модельной, музыкальной и др.).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428759"/>
          </a:xfrm>
        </p:spPr>
        <p:txBody>
          <a:bodyPr/>
          <a:lstStyle/>
          <a:p>
            <a:r>
              <a:rPr lang="ru-RU" dirty="0" smtClean="0"/>
              <a:t>Физическое развитие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143116"/>
            <a:ext cx="7572428" cy="349568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Правильное формирование опорно-двигательной системы организма, развитие равновесия, координации движений, крупной и мелкой моторики. Правильное выполнение основных движений. Формирование начальных представлений о некоторых видах спорта.  Овладение подвижными играми с правилами. Становление целенаправленности и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саморегуляции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в двигательной сфере. Овладение элементарными нормами и правилами здорового образа жизни.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714512"/>
          </a:xfrm>
        </p:spPr>
        <p:txBody>
          <a:bodyPr/>
          <a:lstStyle/>
          <a:p>
            <a:r>
              <a:rPr lang="ru-RU" dirty="0" smtClean="0"/>
              <a:t>Планируемые результаты усвоения программы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500306"/>
            <a:ext cx="7715304" cy="313849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Результатами освоения программы являются целевые ориентиры дошкольного образования, которые представляют собой социально – нормативные возрастные характеристики возможных достижений ребенка. К целевым ориентирам дошкольного образования относятся следующие социально – нормативные возрастные характеристики возможных достижений ребенка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20717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Ребенок овладевает основными культурными способами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285992"/>
            <a:ext cx="7858180" cy="371477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деятельности, проявляет инициативу и самостоятельность в разных видах деятельности –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 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28588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Планируемые результаты усвоения программы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071678"/>
            <a:ext cx="8215370" cy="387760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 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 у ребенка развита крупная и мелкая моторика; он подвижен, вынослив, владеет основными движениями, может контролировать свои движения и управлять ими; ребенок способен к волевым усилиям, может следовать социальным нормам поведения и правилам в разных видах деятельности во взаимоотношениях со взрослыми и сверстниками, может соблюдать правила безопасного поведения и личной гигиены.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643073"/>
          </a:xfrm>
        </p:spPr>
        <p:txBody>
          <a:bodyPr/>
          <a:lstStyle/>
          <a:p>
            <a:r>
              <a:rPr lang="ru-RU" dirty="0" smtClean="0"/>
              <a:t>Планируемые результаты усвоения программы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571744"/>
            <a:ext cx="7715304" cy="306705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 п. ; ребенок способен к принятию собственных решений, опираясь на свои знания и умения в различных видах деятельности.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28605"/>
            <a:ext cx="8286808" cy="1857387"/>
          </a:xfrm>
        </p:spPr>
        <p:txBody>
          <a:bodyPr>
            <a:normAutofit/>
          </a:bodyPr>
          <a:lstStyle/>
          <a:p>
            <a:r>
              <a:rPr lang="ru-RU" dirty="0" smtClean="0"/>
              <a:t>Режим работы МБДОУ «Детский сад </a:t>
            </a:r>
            <a:r>
              <a:rPr lang="ru-RU" dirty="0" smtClean="0"/>
              <a:t>№</a:t>
            </a:r>
            <a:r>
              <a:rPr lang="ru-RU" dirty="0"/>
              <a:t>4</a:t>
            </a:r>
            <a:r>
              <a:rPr lang="ru-RU" dirty="0" smtClean="0"/>
              <a:t> </a:t>
            </a:r>
            <a:r>
              <a:rPr lang="ru-RU" dirty="0" smtClean="0"/>
              <a:t>с. </a:t>
            </a:r>
            <a:r>
              <a:rPr lang="ru-RU" dirty="0" smtClean="0"/>
              <a:t>Майское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428868"/>
            <a:ext cx="7172300" cy="3304388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Режим работы 12 –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ти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часовой, пятидневная рабочая неделя. С детьми работают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19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педагога и следующие специалисты: педагог-психолог, 2 – музыкальных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руководителя, инструктор по физической культуре.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Контроль за образовательной деятельностью осуществляет заведующая и старший воспитатель ДОУ.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Основная образовательная программа МБДОУ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smtClean="0"/>
              <a:t>Детский сад № </a:t>
            </a:r>
            <a:r>
              <a:rPr lang="ru-RU" dirty="0"/>
              <a:t>4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Основная образовательная программа разработана в соответствии с Федеральным государственным образовательным стандартом дошкольного образования (Приказ Министерства образования и науки Российской Федерации от 17 октября 2013г. №1155)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22860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Формы взаимодействия педагогического коллектива с семьями воспитанников осуществляется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928934"/>
            <a:ext cx="7429552" cy="352440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 соответствии с законом Российской Федерации «Об образовании», Федеральным  государственным образовательным дошкольного образования, Уставом МБДОУ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№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4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и Договором с родителями воспитанников МБДОУ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№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4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Одной из основных задач по Уставу ДОУ является взаимодействие с семьей для обеспечения полноценного развития и реализации личности ребенка. 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Программа обеспечивает реализацию права родителей на информацию об образовательных услугах МБДОУ, право на выбор образовательных услуг и право на гарантию качества получаемых услуг.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242889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основу совместной деятельности семьи и дошкольного образовательного учреждения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3429000"/>
            <a:ext cx="7000924" cy="273630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Заложены следующие принципы: единый подход к процессу воспитания ребенка; открытость дошкольного учреждения для родителей; взаимное доверие во взаимоотношениях педагогов и родителей; уважение и доброжелательность друг к другу; дифференцированный подход к каждой семье; равная ответственность родителей и педагогов.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428891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Основная образовательная программа МБДОУ </a:t>
            </a:r>
            <a:br>
              <a:rPr lang="ru-RU" dirty="0" smtClean="0"/>
            </a:br>
            <a:r>
              <a:rPr lang="ru-RU" dirty="0" smtClean="0"/>
              <a:t>«Детский сад </a:t>
            </a:r>
            <a:r>
              <a:rPr lang="ru-RU" dirty="0" smtClean="0"/>
              <a:t>№</a:t>
            </a:r>
            <a:r>
              <a:rPr lang="ru-RU" dirty="0"/>
              <a:t>4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3071810"/>
            <a:ext cx="7215238" cy="278130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Разработана с учетом примерной основной общеобразовательной программы «От рождения до школы» под редакцией Н.Е.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Вераксы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Т.С. Комаровой, М.А. Васильевой и региональных парциальных программ «Мой край, моя святыня» Л.А. Бобылева, А.В.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Султанова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071701"/>
          </a:xfrm>
        </p:spPr>
        <p:txBody>
          <a:bodyPr/>
          <a:lstStyle/>
          <a:p>
            <a:r>
              <a:rPr lang="ru-RU" dirty="0" smtClean="0"/>
              <a:t>Целью Программы является: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643182"/>
            <a:ext cx="7358114" cy="250033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Создание равных условий для всестороннего и гармоничного развития каждого ребенка и его позитивной социализации, радостного и содержательного проживания детьми периода дошкольного детства.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143139"/>
          </a:xfrm>
        </p:spPr>
        <p:txBody>
          <a:bodyPr/>
          <a:lstStyle/>
          <a:p>
            <a:r>
              <a:rPr lang="ru-RU" dirty="0" smtClean="0"/>
              <a:t>Цели и задачи реализации Программы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643182"/>
            <a:ext cx="7643866" cy="314327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Развитие физических, интеллектуальных, духовно – нравственных и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социокультурных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ценностей, эстетических и личностных качеств ребенка, творческих способностей, эмоционального благополучия, формирования предпосылок к учебной деятельности, забота о здоровье, 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357453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Основная образовательная программа МБДОУ </a:t>
            </a:r>
            <a:br>
              <a:rPr lang="ru-RU" dirty="0" smtClean="0"/>
            </a:br>
            <a:r>
              <a:rPr lang="ru-RU" dirty="0" smtClean="0"/>
              <a:t>«Детский сад </a:t>
            </a:r>
            <a:r>
              <a:rPr lang="ru-RU" dirty="0" smtClean="0"/>
              <a:t>№</a:t>
            </a:r>
            <a:r>
              <a:rPr lang="ru-RU" dirty="0"/>
              <a:t>4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857496"/>
            <a:ext cx="7858180" cy="321471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Обеспечивает разностороннее развитие детей от 2 до 7 лет с учетом их возрастных и индивидуальных особенностей по основным линиям развития: физическому, социально-коммуникативному, познавательному, речевому, художественно-эстетическому. 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Особое внимание в Программе уделяется воспитанию у дошкольников  таких качеств, как патриотизм, активная жизненная  позиция, творческий подход в решении различных жизненных ситуаций, уважение к традиционным ценностям  и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социокультурным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ценностям родного края.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714511"/>
          </a:xfrm>
        </p:spPr>
        <p:txBody>
          <a:bodyPr/>
          <a:lstStyle/>
          <a:p>
            <a:r>
              <a:rPr lang="ru-RU" dirty="0" smtClean="0"/>
              <a:t>Программа направлена на: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000240"/>
            <a:ext cx="7786742" cy="363856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Создание условий развития детей, открывающих возможности для их позитивной социализации, их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Создание развивающей образовательной среды, которая представляет  собой систему условий социализации и индивидуализации детей.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2571768"/>
          </a:xfrm>
        </p:spPr>
        <p:txBody>
          <a:bodyPr>
            <a:normAutofit/>
          </a:bodyPr>
          <a:lstStyle/>
          <a:p>
            <a:r>
              <a:rPr lang="ru-RU" dirty="0" smtClean="0"/>
              <a:t>МБДОУ «Детский сад </a:t>
            </a:r>
            <a:r>
              <a:rPr lang="ru-RU" dirty="0" smtClean="0"/>
              <a:t>№</a:t>
            </a:r>
            <a:r>
              <a:rPr lang="ru-RU" dirty="0"/>
              <a:t>4</a:t>
            </a:r>
            <a:r>
              <a:rPr lang="ru-RU" dirty="0" smtClean="0"/>
              <a:t>» </a:t>
            </a:r>
            <a:r>
              <a:rPr lang="ru-RU" dirty="0" smtClean="0"/>
              <a:t>– общеразвивающей направленности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928934"/>
            <a:ext cx="7643866" cy="271464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Всего в ДОУ воспитывается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207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детей раннего и дошкольного возраста. Общее количество групп –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7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Все группы однородны по возрастному составу детей. В детском саду выделяют следующее возрастное деление детей по группам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младшая группа – 3 – 4 года; средняя группа – 4 – 5 лет; старшая группа – 5 – 6 лет; подготовительная группа – 6 – 7 лет.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8143932" cy="35004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Программа обеспечивает развитие личности, мотивации и способностей детей в различных видах деятельности по следующим направлениям развития и образования детей: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472" y="4214818"/>
            <a:ext cx="8215370" cy="2000264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социально-коммуникативное; 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- познавательное; 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- речевое; 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- художественно-эстетическое; 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- физическое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1409</Words>
  <Application>Microsoft Office PowerPoint</Application>
  <PresentationFormat>Экран (4:3)</PresentationFormat>
  <Paragraphs>53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Arial</vt:lpstr>
      <vt:lpstr>Calibri</vt:lpstr>
      <vt:lpstr>Тема Office</vt:lpstr>
      <vt:lpstr>Краткая презентация основной образовательной программы ДОУ для родителей</vt:lpstr>
      <vt:lpstr>Основная образовательная программа МБДОУ  «Детский сад № 4»</vt:lpstr>
      <vt:lpstr>Основная образовательная программа МБДОУ  «Детский сад №4»</vt:lpstr>
      <vt:lpstr>Целью Программы является:</vt:lpstr>
      <vt:lpstr>Цели и задачи реализации Программы</vt:lpstr>
      <vt:lpstr>Основная образовательная программа МБДОУ  «Детский сад №4»</vt:lpstr>
      <vt:lpstr>Программа направлена на:</vt:lpstr>
      <vt:lpstr>МБДОУ «Детский сад №4» – общеразвивающей направленности</vt:lpstr>
      <vt:lpstr>Программа обеспечивает развитие личности, мотивации и способностей детей в различных видах деятельности по следующим направлениям развития и образования детей:</vt:lpstr>
      <vt:lpstr>Основные задачи образовательных областей: Социально-коммуникативное развитие</vt:lpstr>
      <vt:lpstr>Познавательное развитие</vt:lpstr>
      <vt:lpstr>Речевое развитие</vt:lpstr>
      <vt:lpstr>Художественно-эстетическое развитие</vt:lpstr>
      <vt:lpstr>Физическое развитие</vt:lpstr>
      <vt:lpstr>Планируемые результаты усвоения программы</vt:lpstr>
      <vt:lpstr>Ребенок овладевает основными культурными способами</vt:lpstr>
      <vt:lpstr>Планируемые результаты усвоения программы</vt:lpstr>
      <vt:lpstr>Планируемые результаты усвоения программы</vt:lpstr>
      <vt:lpstr>Режим работы МБДОУ «Детский сад №4 с. Майское»</vt:lpstr>
      <vt:lpstr>Формы взаимодействия педагогического коллектива с семьями воспитанников осуществляется</vt:lpstr>
      <vt:lpstr>В основу совместной деятельности семьи и дошкольного образовательного учреждения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Основной образовательной программы ДОУ  для родителей</dc:title>
  <dc:creator>admin</dc:creator>
  <cp:lastModifiedBy>пк</cp:lastModifiedBy>
  <cp:revision>56</cp:revision>
  <dcterms:created xsi:type="dcterms:W3CDTF">2009-10-06T19:20:25Z</dcterms:created>
  <dcterms:modified xsi:type="dcterms:W3CDTF">2020-10-28T11:49:27Z</dcterms:modified>
</cp:coreProperties>
</file>